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3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5640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6105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4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0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74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03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7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32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78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8763000" cy="656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5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29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3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839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6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3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2019-10-07T03:34:34Z</dcterms:modified>
</cp:coreProperties>
</file>